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5"/>
    <p:sldMasterId id="2147483722" r:id="rId6"/>
    <p:sldMasterId id="2147483710" r:id="rId7"/>
    <p:sldMasterId id="2147483724" r:id="rId8"/>
  </p:sldMasterIdLst>
  <p:notesMasterIdLst>
    <p:notesMasterId r:id="rId13"/>
  </p:notesMasterIdLst>
  <p:sldIdLst>
    <p:sldId id="256" r:id="rId9"/>
    <p:sldId id="257" r:id="rId10"/>
    <p:sldId id="258" r:id="rId11"/>
    <p:sldId id="25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4C"/>
    <a:srgbClr val="005240"/>
    <a:srgbClr val="4F758A"/>
    <a:srgbClr val="522C51"/>
    <a:srgbClr val="5A652D"/>
    <a:srgbClr val="CCCCCA"/>
    <a:srgbClr val="4A86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3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3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2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y Miller" userId="f0d77aea-8fb7-4a9c-acb9-b6589f303360" providerId="ADAL" clId="{C33AC6E5-5859-4A9F-A6CA-D2C153642E3D}"/>
    <pc:docChg chg="undo custSel modMainMaster">
      <pc:chgData name="Carly Miller" userId="f0d77aea-8fb7-4a9c-acb9-b6589f303360" providerId="ADAL" clId="{C33AC6E5-5859-4A9F-A6CA-D2C153642E3D}" dt="2021-05-27T17:38:45.417" v="35"/>
      <pc:docMkLst>
        <pc:docMk/>
      </pc:docMkLst>
      <pc:sldMasterChg chg="addSp delSp modSp mod">
        <pc:chgData name="Carly Miller" userId="f0d77aea-8fb7-4a9c-acb9-b6589f303360" providerId="ADAL" clId="{C33AC6E5-5859-4A9F-A6CA-D2C153642E3D}" dt="2021-05-27T17:38:19.149" v="31" actId="478"/>
        <pc:sldMasterMkLst>
          <pc:docMk/>
          <pc:sldMasterMk cId="309973793" sldId="2147483710"/>
        </pc:sldMasterMkLst>
        <pc:spChg chg="mod">
          <ac:chgData name="Carly Miller" userId="f0d77aea-8fb7-4a9c-acb9-b6589f303360" providerId="ADAL" clId="{C33AC6E5-5859-4A9F-A6CA-D2C153642E3D}" dt="2021-05-27T17:38:07.979" v="27"/>
          <ac:spMkLst>
            <pc:docMk/>
            <pc:sldMasterMk cId="309973793" sldId="2147483710"/>
            <ac:spMk id="11" creationId="{1CE36AD3-3DB5-466C-BD28-4E37AD3BFF03}"/>
          </ac:spMkLst>
        </pc:spChg>
        <pc:spChg chg="mod">
          <ac:chgData name="Carly Miller" userId="f0d77aea-8fb7-4a9c-acb9-b6589f303360" providerId="ADAL" clId="{C33AC6E5-5859-4A9F-A6CA-D2C153642E3D}" dt="2021-05-27T17:38:07.979" v="27"/>
          <ac:spMkLst>
            <pc:docMk/>
            <pc:sldMasterMk cId="309973793" sldId="2147483710"/>
            <ac:spMk id="13" creationId="{4431047E-1CEF-4B50-9445-1FB7AAA05698}"/>
          </ac:spMkLst>
        </pc:spChg>
        <pc:spChg chg="mod">
          <ac:chgData name="Carly Miller" userId="f0d77aea-8fb7-4a9c-acb9-b6589f303360" providerId="ADAL" clId="{C33AC6E5-5859-4A9F-A6CA-D2C153642E3D}" dt="2021-05-27T17:38:12.968" v="30"/>
          <ac:spMkLst>
            <pc:docMk/>
            <pc:sldMasterMk cId="309973793" sldId="2147483710"/>
            <ac:spMk id="16" creationId="{0FBDA918-13BC-41F0-88F4-9A450C6D6F4E}"/>
          </ac:spMkLst>
        </pc:spChg>
        <pc:spChg chg="mod">
          <ac:chgData name="Carly Miller" userId="f0d77aea-8fb7-4a9c-acb9-b6589f303360" providerId="ADAL" clId="{C33AC6E5-5859-4A9F-A6CA-D2C153642E3D}" dt="2021-05-27T17:38:12.968" v="30"/>
          <ac:spMkLst>
            <pc:docMk/>
            <pc:sldMasterMk cId="309973793" sldId="2147483710"/>
            <ac:spMk id="17" creationId="{E9F54FDA-B33E-4468-B33F-109087733B08}"/>
          </ac:spMkLst>
        </pc:spChg>
        <pc:grpChg chg="add del mod">
          <ac:chgData name="Carly Miller" userId="f0d77aea-8fb7-4a9c-acb9-b6589f303360" providerId="ADAL" clId="{C33AC6E5-5859-4A9F-A6CA-D2C153642E3D}" dt="2021-05-27T17:38:10.897" v="28"/>
          <ac:grpSpMkLst>
            <pc:docMk/>
            <pc:sldMasterMk cId="309973793" sldId="2147483710"/>
            <ac:grpSpMk id="10" creationId="{B64BE92F-3176-4FAD-A713-7E71CEC94B0E}"/>
          </ac:grpSpMkLst>
        </pc:grpChg>
        <pc:grpChg chg="add del mod">
          <ac:chgData name="Carly Miller" userId="f0d77aea-8fb7-4a9c-acb9-b6589f303360" providerId="ADAL" clId="{C33AC6E5-5859-4A9F-A6CA-D2C153642E3D}" dt="2021-05-27T17:38:19.149" v="31" actId="478"/>
          <ac:grpSpMkLst>
            <pc:docMk/>
            <pc:sldMasterMk cId="309973793" sldId="2147483710"/>
            <ac:grpSpMk id="15" creationId="{EBC1BEE5-A7D7-43E7-8821-17B7E398B44D}"/>
          </ac:grpSpMkLst>
        </pc:grpChg>
        <pc:picChg chg="del mod ord">
          <ac:chgData name="Carly Miller" userId="f0d77aea-8fb7-4a9c-acb9-b6589f303360" providerId="ADAL" clId="{C33AC6E5-5859-4A9F-A6CA-D2C153642E3D}" dt="2021-05-27T17:38:12.099" v="29" actId="478"/>
          <ac:picMkLst>
            <pc:docMk/>
            <pc:sldMasterMk cId="309973793" sldId="2147483710"/>
            <ac:picMk id="12" creationId="{3D56626A-E954-4C9F-8B6F-8373007CA2A2}"/>
          </ac:picMkLst>
        </pc:picChg>
        <pc:picChg chg="add del mod">
          <ac:chgData name="Carly Miller" userId="f0d77aea-8fb7-4a9c-acb9-b6589f303360" providerId="ADAL" clId="{C33AC6E5-5859-4A9F-A6CA-D2C153642E3D}" dt="2021-05-27T17:38:10.897" v="28"/>
          <ac:picMkLst>
            <pc:docMk/>
            <pc:sldMasterMk cId="309973793" sldId="2147483710"/>
            <ac:picMk id="14" creationId="{FB191464-502B-4627-B5F0-AEC94D09BF80}"/>
          </ac:picMkLst>
        </pc:picChg>
        <pc:picChg chg="add mod">
          <ac:chgData name="Carly Miller" userId="f0d77aea-8fb7-4a9c-acb9-b6589f303360" providerId="ADAL" clId="{C33AC6E5-5859-4A9F-A6CA-D2C153642E3D}" dt="2021-05-27T17:38:12.968" v="30"/>
          <ac:picMkLst>
            <pc:docMk/>
            <pc:sldMasterMk cId="309973793" sldId="2147483710"/>
            <ac:picMk id="18" creationId="{4B82B016-CD32-4AF3-8C9C-7C54955D2EC8}"/>
          </ac:picMkLst>
        </pc:picChg>
      </pc:sldMasterChg>
      <pc:sldMasterChg chg="addSp modSp mod">
        <pc:chgData name="Carly Miller" userId="f0d77aea-8fb7-4a9c-acb9-b6589f303360" providerId="ADAL" clId="{C33AC6E5-5859-4A9F-A6CA-D2C153642E3D}" dt="2021-05-27T17:37:35.987" v="26" actId="1036"/>
        <pc:sldMasterMkLst>
          <pc:docMk/>
          <pc:sldMasterMk cId="1652922471" sldId="2147483722"/>
        </pc:sldMasterMkLst>
        <pc:spChg chg="mod">
          <ac:chgData name="Carly Miller" userId="f0d77aea-8fb7-4a9c-acb9-b6589f303360" providerId="ADAL" clId="{C33AC6E5-5859-4A9F-A6CA-D2C153642E3D}" dt="2021-05-27T17:37:19.118" v="21" actId="164"/>
          <ac:spMkLst>
            <pc:docMk/>
            <pc:sldMasterMk cId="1652922471" sldId="2147483722"/>
            <ac:spMk id="3" creationId="{9B9EFF6C-3576-447B-B128-D611C032347F}"/>
          </ac:spMkLst>
        </pc:spChg>
        <pc:spChg chg="mod">
          <ac:chgData name="Carly Miller" userId="f0d77aea-8fb7-4a9c-acb9-b6589f303360" providerId="ADAL" clId="{C33AC6E5-5859-4A9F-A6CA-D2C153642E3D}" dt="2021-05-27T17:37:19.118" v="21" actId="164"/>
          <ac:spMkLst>
            <pc:docMk/>
            <pc:sldMasterMk cId="1652922471" sldId="2147483722"/>
            <ac:spMk id="4" creationId="{DBC8040F-C519-4191-AB81-89212D6C175E}"/>
          </ac:spMkLst>
        </pc:spChg>
        <pc:grpChg chg="add mod">
          <ac:chgData name="Carly Miller" userId="f0d77aea-8fb7-4a9c-acb9-b6589f303360" providerId="ADAL" clId="{C33AC6E5-5859-4A9F-A6CA-D2C153642E3D}" dt="2021-05-27T17:37:35.987" v="26" actId="1036"/>
          <ac:grpSpMkLst>
            <pc:docMk/>
            <pc:sldMasterMk cId="1652922471" sldId="2147483722"/>
            <ac:grpSpMk id="12" creationId="{55A8CCF5-99EB-4C80-BF89-AA01029F4EA1}"/>
          </ac:grpSpMkLst>
        </pc:grpChg>
        <pc:picChg chg="mod">
          <ac:chgData name="Carly Miller" userId="f0d77aea-8fb7-4a9c-acb9-b6589f303360" providerId="ADAL" clId="{C33AC6E5-5859-4A9F-A6CA-D2C153642E3D}" dt="2021-05-27T17:37:35.987" v="26" actId="1036"/>
          <ac:picMkLst>
            <pc:docMk/>
            <pc:sldMasterMk cId="1652922471" sldId="2147483722"/>
            <ac:picMk id="5" creationId="{90A1C459-0DF9-4504-A2B4-BFD395B42CDA}"/>
          </ac:picMkLst>
        </pc:picChg>
      </pc:sldMasterChg>
      <pc:sldMasterChg chg="addSp delSp modSp mod">
        <pc:chgData name="Carly Miller" userId="f0d77aea-8fb7-4a9c-acb9-b6589f303360" providerId="ADAL" clId="{C33AC6E5-5859-4A9F-A6CA-D2C153642E3D}" dt="2021-05-27T17:38:45.417" v="35"/>
        <pc:sldMasterMkLst>
          <pc:docMk/>
          <pc:sldMasterMk cId="3562503215" sldId="2147483724"/>
        </pc:sldMasterMkLst>
        <pc:spChg chg="mod">
          <ac:chgData name="Carly Miller" userId="f0d77aea-8fb7-4a9c-acb9-b6589f303360" providerId="ADAL" clId="{C33AC6E5-5859-4A9F-A6CA-D2C153642E3D}" dt="2021-05-27T17:38:33.371" v="33" actId="1076"/>
          <ac:spMkLst>
            <pc:docMk/>
            <pc:sldMasterMk cId="3562503215" sldId="2147483724"/>
            <ac:spMk id="3" creationId="{04DCF095-00AF-4642-84A4-7DD93ADE8D3C}"/>
          </ac:spMkLst>
        </pc:spChg>
        <pc:spChg chg="del">
          <ac:chgData name="Carly Miller" userId="f0d77aea-8fb7-4a9c-acb9-b6589f303360" providerId="ADAL" clId="{C33AC6E5-5859-4A9F-A6CA-D2C153642E3D}" dt="2021-05-27T17:38:44.392" v="34" actId="478"/>
          <ac:spMkLst>
            <pc:docMk/>
            <pc:sldMasterMk cId="3562503215" sldId="2147483724"/>
            <ac:spMk id="11" creationId="{F9D11615-AA99-4249-AAC1-DC172D4E587F}"/>
          </ac:spMkLst>
        </pc:spChg>
        <pc:spChg chg="del">
          <ac:chgData name="Carly Miller" userId="f0d77aea-8fb7-4a9c-acb9-b6589f303360" providerId="ADAL" clId="{C33AC6E5-5859-4A9F-A6CA-D2C153642E3D}" dt="2021-05-27T17:38:44.392" v="34" actId="478"/>
          <ac:spMkLst>
            <pc:docMk/>
            <pc:sldMasterMk cId="3562503215" sldId="2147483724"/>
            <ac:spMk id="12" creationId="{905EB837-D986-44A5-A6AD-6F1DA54D8F23}"/>
          </ac:spMkLst>
        </pc:spChg>
        <pc:spChg chg="mod">
          <ac:chgData name="Carly Miller" userId="f0d77aea-8fb7-4a9c-acb9-b6589f303360" providerId="ADAL" clId="{C33AC6E5-5859-4A9F-A6CA-D2C153642E3D}" dt="2021-05-27T17:38:45.417" v="35"/>
          <ac:spMkLst>
            <pc:docMk/>
            <pc:sldMasterMk cId="3562503215" sldId="2147483724"/>
            <ac:spMk id="14" creationId="{45A7290E-080E-4C58-8106-F9CB89CE59F1}"/>
          </ac:spMkLst>
        </pc:spChg>
        <pc:spChg chg="mod">
          <ac:chgData name="Carly Miller" userId="f0d77aea-8fb7-4a9c-acb9-b6589f303360" providerId="ADAL" clId="{C33AC6E5-5859-4A9F-A6CA-D2C153642E3D}" dt="2021-05-27T17:38:45.417" v="35"/>
          <ac:spMkLst>
            <pc:docMk/>
            <pc:sldMasterMk cId="3562503215" sldId="2147483724"/>
            <ac:spMk id="15" creationId="{A4C8E154-054B-4D2C-A4E1-284D478DDFA2}"/>
          </ac:spMkLst>
        </pc:spChg>
        <pc:grpChg chg="add mod">
          <ac:chgData name="Carly Miller" userId="f0d77aea-8fb7-4a9c-acb9-b6589f303360" providerId="ADAL" clId="{C33AC6E5-5859-4A9F-A6CA-D2C153642E3D}" dt="2021-05-27T17:38:45.417" v="35"/>
          <ac:grpSpMkLst>
            <pc:docMk/>
            <pc:sldMasterMk cId="3562503215" sldId="2147483724"/>
            <ac:grpSpMk id="9" creationId="{91C47913-232D-4061-9846-58B72F3BA57D}"/>
          </ac:grpSpMkLst>
        </pc:grpChg>
        <pc:picChg chg="del mod">
          <ac:chgData name="Carly Miller" userId="f0d77aea-8fb7-4a9c-acb9-b6589f303360" providerId="ADAL" clId="{C33AC6E5-5859-4A9F-A6CA-D2C153642E3D}" dt="2021-05-27T17:38:44.392" v="34" actId="478"/>
          <ac:picMkLst>
            <pc:docMk/>
            <pc:sldMasterMk cId="3562503215" sldId="2147483724"/>
            <ac:picMk id="13" creationId="{B9EB2A3B-CA29-4483-8782-8C0CD3BF6978}"/>
          </ac:picMkLst>
        </pc:picChg>
        <pc:picChg chg="add mod">
          <ac:chgData name="Carly Miller" userId="f0d77aea-8fb7-4a9c-acb9-b6589f303360" providerId="ADAL" clId="{C33AC6E5-5859-4A9F-A6CA-D2C153642E3D}" dt="2021-05-27T17:38:45.417" v="35"/>
          <ac:picMkLst>
            <pc:docMk/>
            <pc:sldMasterMk cId="3562503215" sldId="2147483724"/>
            <ac:picMk id="16" creationId="{13AC0325-917A-4EF1-8799-875104F9BA87}"/>
          </ac:picMkLst>
        </pc:picChg>
      </pc:sldMasterChg>
      <pc:sldMasterChg chg="modSp">
        <pc:chgData name="Carly Miller" userId="f0d77aea-8fb7-4a9c-acb9-b6589f303360" providerId="ADAL" clId="{C33AC6E5-5859-4A9F-A6CA-D2C153642E3D}" dt="2021-05-27T17:34:20.660" v="0" actId="14826"/>
        <pc:sldMasterMkLst>
          <pc:docMk/>
          <pc:sldMasterMk cId="2941969105" sldId="2147483739"/>
        </pc:sldMasterMkLst>
        <pc:picChg chg="mod">
          <ac:chgData name="Carly Miller" userId="f0d77aea-8fb7-4a9c-acb9-b6589f303360" providerId="ADAL" clId="{C33AC6E5-5859-4A9F-A6CA-D2C153642E3D}" dt="2021-05-27T17:34:20.660" v="0" actId="14826"/>
          <ac:picMkLst>
            <pc:docMk/>
            <pc:sldMasterMk cId="2941969105" sldId="2147483739"/>
            <ac:picMk id="8" creationId="{55156074-5266-4924-92BA-E58CFF5B3B6F}"/>
          </ac:picMkLst>
        </pc:picChg>
      </pc:sldMasterChg>
    </pc:docChg>
  </pc:docChgLst>
  <pc:docChgLst>
    <pc:chgData name="Carly Miller" userId="f0d77aea-8fb7-4a9c-acb9-b6589f303360" providerId="ADAL" clId="{81016FF6-6B17-405A-93C3-1D01140529EF}"/>
    <pc:docChg chg="custSel addSld delSld modSld modMainMaster">
      <pc:chgData name="Carly Miller" userId="f0d77aea-8fb7-4a9c-acb9-b6589f303360" providerId="ADAL" clId="{81016FF6-6B17-405A-93C3-1D01140529EF}" dt="2021-01-25T18:30:10.893" v="219" actId="680"/>
      <pc:docMkLst>
        <pc:docMk/>
      </pc:docMkLst>
      <pc:sldChg chg="addSp delSp modSp new mod chgLayout">
        <pc:chgData name="Carly Miller" userId="f0d77aea-8fb7-4a9c-acb9-b6589f303360" providerId="ADAL" clId="{81016FF6-6B17-405A-93C3-1D01140529EF}" dt="2021-01-25T18:17:52.392" v="2" actId="6264"/>
        <pc:sldMkLst>
          <pc:docMk/>
          <pc:sldMk cId="2295944130" sldId="256"/>
        </pc:sldMkLst>
        <pc:spChg chg="del">
          <ac:chgData name="Carly Miller" userId="f0d77aea-8fb7-4a9c-acb9-b6589f303360" providerId="ADAL" clId="{81016FF6-6B17-405A-93C3-1D01140529EF}" dt="2021-01-25T18:17:52.392" v="2" actId="6264"/>
          <ac:spMkLst>
            <pc:docMk/>
            <pc:sldMk cId="2295944130" sldId="256"/>
            <ac:spMk id="2" creationId="{D8C55DF2-0370-4FA9-826A-C452C38BD1BE}"/>
          </ac:spMkLst>
        </pc:spChg>
        <pc:spChg chg="add mod ord">
          <ac:chgData name="Carly Miller" userId="f0d77aea-8fb7-4a9c-acb9-b6589f303360" providerId="ADAL" clId="{81016FF6-6B17-405A-93C3-1D01140529EF}" dt="2021-01-25T18:17:52.392" v="2" actId="6264"/>
          <ac:spMkLst>
            <pc:docMk/>
            <pc:sldMk cId="2295944130" sldId="256"/>
            <ac:spMk id="3" creationId="{4BE20CD4-B15E-43E3-A4B6-C2E918AE2935}"/>
          </ac:spMkLst>
        </pc:spChg>
      </pc:sldChg>
      <pc:sldChg chg="new del">
        <pc:chgData name="Carly Miller" userId="f0d77aea-8fb7-4a9c-acb9-b6589f303360" providerId="ADAL" clId="{81016FF6-6B17-405A-93C3-1D01140529EF}" dt="2021-01-25T18:23:27.772" v="32" actId="47"/>
        <pc:sldMkLst>
          <pc:docMk/>
          <pc:sldMk cId="1193063156" sldId="257"/>
        </pc:sldMkLst>
      </pc:sldChg>
      <pc:sldChg chg="new">
        <pc:chgData name="Carly Miller" userId="f0d77aea-8fb7-4a9c-acb9-b6589f303360" providerId="ADAL" clId="{81016FF6-6B17-405A-93C3-1D01140529EF}" dt="2021-01-25T18:25:35.251" v="38" actId="680"/>
        <pc:sldMkLst>
          <pc:docMk/>
          <pc:sldMk cId="3447827404" sldId="257"/>
        </pc:sldMkLst>
      </pc:sldChg>
      <pc:sldChg chg="new del">
        <pc:chgData name="Carly Miller" userId="f0d77aea-8fb7-4a9c-acb9-b6589f303360" providerId="ADAL" clId="{81016FF6-6B17-405A-93C3-1D01140529EF}" dt="2021-01-25T18:21:31.511" v="29" actId="47"/>
        <pc:sldMkLst>
          <pc:docMk/>
          <pc:sldMk cId="3552756750" sldId="257"/>
        </pc:sldMkLst>
      </pc:sldChg>
      <pc:sldChg chg="addSp delSp modSp new del mod chgLayout">
        <pc:chgData name="Carly Miller" userId="f0d77aea-8fb7-4a9c-acb9-b6589f303360" providerId="ADAL" clId="{81016FF6-6B17-405A-93C3-1D01140529EF}" dt="2021-01-25T18:18:25.574" v="7" actId="47"/>
        <pc:sldMkLst>
          <pc:docMk/>
          <pc:sldMk cId="4125666728" sldId="257"/>
        </pc:sldMkLst>
        <pc:spChg chg="del">
          <ac:chgData name="Carly Miller" userId="f0d77aea-8fb7-4a9c-acb9-b6589f303360" providerId="ADAL" clId="{81016FF6-6B17-405A-93C3-1D01140529EF}" dt="2021-01-25T18:17:54.201" v="3" actId="6264"/>
          <ac:spMkLst>
            <pc:docMk/>
            <pc:sldMk cId="4125666728" sldId="257"/>
            <ac:spMk id="2" creationId="{3B916D33-7AFB-4017-B7A2-6C1B03B67CC8}"/>
          </ac:spMkLst>
        </pc:spChg>
        <pc:spChg chg="del">
          <ac:chgData name="Carly Miller" userId="f0d77aea-8fb7-4a9c-acb9-b6589f303360" providerId="ADAL" clId="{81016FF6-6B17-405A-93C3-1D01140529EF}" dt="2021-01-25T18:17:54.201" v="3" actId="6264"/>
          <ac:spMkLst>
            <pc:docMk/>
            <pc:sldMk cId="4125666728" sldId="257"/>
            <ac:spMk id="3" creationId="{69C30CF8-0680-434E-A6C5-E5D5C1D48A0A}"/>
          </ac:spMkLst>
        </pc:spChg>
        <pc:spChg chg="add del mod ord">
          <ac:chgData name="Carly Miller" userId="f0d77aea-8fb7-4a9c-acb9-b6589f303360" providerId="ADAL" clId="{81016FF6-6B17-405A-93C3-1D01140529EF}" dt="2021-01-25T18:17:54.912" v="4" actId="6264"/>
          <ac:spMkLst>
            <pc:docMk/>
            <pc:sldMk cId="4125666728" sldId="257"/>
            <ac:spMk id="4" creationId="{199140E1-53CB-4915-9226-609CC29A21D2}"/>
          </ac:spMkLst>
        </pc:spChg>
        <pc:spChg chg="add del mod ord">
          <ac:chgData name="Carly Miller" userId="f0d77aea-8fb7-4a9c-acb9-b6589f303360" providerId="ADAL" clId="{81016FF6-6B17-405A-93C3-1D01140529EF}" dt="2021-01-25T18:17:54.912" v="4" actId="6264"/>
          <ac:spMkLst>
            <pc:docMk/>
            <pc:sldMk cId="4125666728" sldId="257"/>
            <ac:spMk id="5" creationId="{1FA1AFB4-F53C-465C-961B-DB6A5D0522FB}"/>
          </ac:spMkLst>
        </pc:spChg>
        <pc:spChg chg="add mod ord">
          <ac:chgData name="Carly Miller" userId="f0d77aea-8fb7-4a9c-acb9-b6589f303360" providerId="ADAL" clId="{81016FF6-6B17-405A-93C3-1D01140529EF}" dt="2021-01-25T18:17:54.912" v="4" actId="6264"/>
          <ac:spMkLst>
            <pc:docMk/>
            <pc:sldMk cId="4125666728" sldId="257"/>
            <ac:spMk id="6" creationId="{7F15DD5A-2F3D-40C0-A295-13782AAFE75B}"/>
          </ac:spMkLst>
        </pc:spChg>
        <pc:spChg chg="add mod ord">
          <ac:chgData name="Carly Miller" userId="f0d77aea-8fb7-4a9c-acb9-b6589f303360" providerId="ADAL" clId="{81016FF6-6B17-405A-93C3-1D01140529EF}" dt="2021-01-25T18:17:54.912" v="4" actId="6264"/>
          <ac:spMkLst>
            <pc:docMk/>
            <pc:sldMk cId="4125666728" sldId="257"/>
            <ac:spMk id="7" creationId="{C6941C0C-7091-43CA-939C-C011943C3C2B}"/>
          </ac:spMkLst>
        </pc:spChg>
      </pc:sldChg>
      <pc:sldChg chg="new del">
        <pc:chgData name="Carly Miller" userId="f0d77aea-8fb7-4a9c-acb9-b6589f303360" providerId="ADAL" clId="{81016FF6-6B17-405A-93C3-1D01140529EF}" dt="2021-01-25T18:23:28.460" v="33" actId="47"/>
        <pc:sldMkLst>
          <pc:docMk/>
          <pc:sldMk cId="1815051274" sldId="258"/>
        </pc:sldMkLst>
      </pc:sldChg>
      <pc:sldChg chg="addSp delSp modSp new mod chgLayout">
        <pc:chgData name="Carly Miller" userId="f0d77aea-8fb7-4a9c-acb9-b6589f303360" providerId="ADAL" clId="{81016FF6-6B17-405A-93C3-1D01140529EF}" dt="2021-01-25T18:30:05.885" v="218" actId="6264"/>
        <pc:sldMkLst>
          <pc:docMk/>
          <pc:sldMk cId="2351468055" sldId="258"/>
        </pc:sldMkLst>
        <pc:spChg chg="del">
          <ac:chgData name="Carly Miller" userId="f0d77aea-8fb7-4a9c-acb9-b6589f303360" providerId="ADAL" clId="{81016FF6-6B17-405A-93C3-1D01140529EF}" dt="2021-01-25T18:30:05.885" v="218" actId="6264"/>
          <ac:spMkLst>
            <pc:docMk/>
            <pc:sldMk cId="2351468055" sldId="258"/>
            <ac:spMk id="2" creationId="{5CC8A474-2E77-4E9F-8728-10A67793B702}"/>
          </ac:spMkLst>
        </pc:spChg>
        <pc:spChg chg="del">
          <ac:chgData name="Carly Miller" userId="f0d77aea-8fb7-4a9c-acb9-b6589f303360" providerId="ADAL" clId="{81016FF6-6B17-405A-93C3-1D01140529EF}" dt="2021-01-25T18:30:05.885" v="218" actId="6264"/>
          <ac:spMkLst>
            <pc:docMk/>
            <pc:sldMk cId="2351468055" sldId="258"/>
            <ac:spMk id="3" creationId="{5C306C36-DFAC-4B11-B134-B678D89D86C1}"/>
          </ac:spMkLst>
        </pc:spChg>
        <pc:spChg chg="mod ord">
          <ac:chgData name="Carly Miller" userId="f0d77aea-8fb7-4a9c-acb9-b6589f303360" providerId="ADAL" clId="{81016FF6-6B17-405A-93C3-1D01140529EF}" dt="2021-01-25T18:30:05.885" v="218" actId="6264"/>
          <ac:spMkLst>
            <pc:docMk/>
            <pc:sldMk cId="2351468055" sldId="258"/>
            <ac:spMk id="4" creationId="{202D8ECF-BDEF-4230-A3E0-B952BE67D7A2}"/>
          </ac:spMkLst>
        </pc:spChg>
        <pc:spChg chg="add del mod">
          <ac:chgData name="Carly Miller" userId="f0d77aea-8fb7-4a9c-acb9-b6589f303360" providerId="ADAL" clId="{81016FF6-6B17-405A-93C3-1D01140529EF}" dt="2021-01-25T18:30:05.885" v="218" actId="6264"/>
          <ac:spMkLst>
            <pc:docMk/>
            <pc:sldMk cId="2351468055" sldId="258"/>
            <ac:spMk id="5" creationId="{16F7D4BA-B640-4707-AEAB-1DEC217288CA}"/>
          </ac:spMkLst>
        </pc:spChg>
        <pc:spChg chg="add mod ord">
          <ac:chgData name="Carly Miller" userId="f0d77aea-8fb7-4a9c-acb9-b6589f303360" providerId="ADAL" clId="{81016FF6-6B17-405A-93C3-1D01140529EF}" dt="2021-01-25T18:30:05.885" v="218" actId="6264"/>
          <ac:spMkLst>
            <pc:docMk/>
            <pc:sldMk cId="2351468055" sldId="258"/>
            <ac:spMk id="6" creationId="{AE17C0F4-2758-425B-9ECD-7B2A737A4981}"/>
          </ac:spMkLst>
        </pc:spChg>
        <pc:spChg chg="add mod ord">
          <ac:chgData name="Carly Miller" userId="f0d77aea-8fb7-4a9c-acb9-b6589f303360" providerId="ADAL" clId="{81016FF6-6B17-405A-93C3-1D01140529EF}" dt="2021-01-25T18:30:05.885" v="218" actId="6264"/>
          <ac:spMkLst>
            <pc:docMk/>
            <pc:sldMk cId="2351468055" sldId="258"/>
            <ac:spMk id="7" creationId="{9C2241BE-77EF-4B45-856C-2396E94E1077}"/>
          </ac:spMkLst>
        </pc:spChg>
      </pc:sldChg>
      <pc:sldChg chg="add del">
        <pc:chgData name="Carly Miller" userId="f0d77aea-8fb7-4a9c-acb9-b6589f303360" providerId="ADAL" clId="{81016FF6-6B17-405A-93C3-1D01140529EF}" dt="2021-01-25T18:18:12.828" v="6" actId="47"/>
        <pc:sldMkLst>
          <pc:docMk/>
          <pc:sldMk cId="3593567250" sldId="258"/>
        </pc:sldMkLst>
      </pc:sldChg>
      <pc:sldChg chg="new">
        <pc:chgData name="Carly Miller" userId="f0d77aea-8fb7-4a9c-acb9-b6589f303360" providerId="ADAL" clId="{81016FF6-6B17-405A-93C3-1D01140529EF}" dt="2021-01-25T18:30:10.893" v="219" actId="680"/>
        <pc:sldMkLst>
          <pc:docMk/>
          <pc:sldMk cId="3004962076" sldId="259"/>
        </pc:sldMkLst>
      </pc:sldChg>
      <pc:sldChg chg="new del">
        <pc:chgData name="Carly Miller" userId="f0d77aea-8fb7-4a9c-acb9-b6589f303360" providerId="ADAL" clId="{81016FF6-6B17-405A-93C3-1D01140529EF}" dt="2021-01-25T18:26:04.250" v="41" actId="47"/>
        <pc:sldMkLst>
          <pc:docMk/>
          <pc:sldMk cId="3274259318" sldId="259"/>
        </pc:sldMkLst>
      </pc:sldChg>
      <pc:sldMasterChg chg="addSp delSp modSp mod modSldLayout">
        <pc:chgData name="Carly Miller" userId="f0d77aea-8fb7-4a9c-acb9-b6589f303360" providerId="ADAL" clId="{81016FF6-6B17-405A-93C3-1D01140529EF}" dt="2021-01-25T18:29:20.452" v="211" actId="14100"/>
        <pc:sldMasterMkLst>
          <pc:docMk/>
          <pc:sldMasterMk cId="309973793" sldId="2147483710"/>
        </pc:sldMasterMkLst>
        <pc:spChg chg="mod">
          <ac:chgData name="Carly Miller" userId="f0d77aea-8fb7-4a9c-acb9-b6589f303360" providerId="ADAL" clId="{81016FF6-6B17-405A-93C3-1D01140529EF}" dt="2021-01-25T18:24:24.748" v="36" actId="14100"/>
          <ac:spMkLst>
            <pc:docMk/>
            <pc:sldMasterMk cId="309973793" sldId="2147483710"/>
            <ac:spMk id="3" creationId="{04DCF095-00AF-4642-84A4-7DD93ADE8D3C}"/>
          </ac:spMkLst>
        </pc:spChg>
        <pc:spChg chg="mod">
          <ac:chgData name="Carly Miller" userId="f0d77aea-8fb7-4a9c-acb9-b6589f303360" providerId="ADAL" clId="{81016FF6-6B17-405A-93C3-1D01140529EF}" dt="2021-01-25T18:27:58.818" v="198" actId="1037"/>
          <ac:spMkLst>
            <pc:docMk/>
            <pc:sldMasterMk cId="309973793" sldId="2147483710"/>
            <ac:spMk id="9" creationId="{3E137B30-E43B-4B67-BEE8-AB8E673DACD8}"/>
          </ac:spMkLst>
        </pc:spChg>
        <pc:spChg chg="add del mod">
          <ac:chgData name="Carly Miller" userId="f0d77aea-8fb7-4a9c-acb9-b6589f303360" providerId="ADAL" clId="{81016FF6-6B17-405A-93C3-1D01140529EF}" dt="2021-01-25T18:25:05.739" v="37" actId="478"/>
          <ac:spMkLst>
            <pc:docMk/>
            <pc:sldMasterMk cId="309973793" sldId="2147483710"/>
            <ac:spMk id="10" creationId="{3E3EFE09-CE7A-4EDE-A7E1-7556AC41CAB4}"/>
          </ac:spMkLst>
        </pc:spChg>
        <pc:spChg chg="add del mod">
          <ac:chgData name="Carly Miller" userId="f0d77aea-8fb7-4a9c-acb9-b6589f303360" providerId="ADAL" clId="{81016FF6-6B17-405A-93C3-1D01140529EF}" dt="2021-01-25T18:25:05.739" v="37" actId="478"/>
          <ac:spMkLst>
            <pc:docMk/>
            <pc:sldMasterMk cId="309973793" sldId="2147483710"/>
            <ac:spMk id="11" creationId="{48888474-5548-4AF3-8C83-5D3A46E92185}"/>
          </ac:spMkLst>
        </pc:spChg>
        <pc:picChg chg="del">
          <ac:chgData name="Carly Miller" userId="f0d77aea-8fb7-4a9c-acb9-b6589f303360" providerId="ADAL" clId="{81016FF6-6B17-405A-93C3-1D01140529EF}" dt="2021-01-25T18:24:15.058" v="34" actId="478"/>
          <ac:picMkLst>
            <pc:docMk/>
            <pc:sldMasterMk cId="309973793" sldId="2147483710"/>
            <ac:picMk id="4" creationId="{0882D760-27DB-4C1E-ADFD-C39FB58E994B}"/>
          </ac:picMkLst>
        </pc:picChg>
        <pc:picChg chg="add mod">
          <ac:chgData name="Carly Miller" userId="f0d77aea-8fb7-4a9c-acb9-b6589f303360" providerId="ADAL" clId="{81016FF6-6B17-405A-93C3-1D01140529EF}" dt="2021-01-25T18:24:16.719" v="35"/>
          <ac:picMkLst>
            <pc:docMk/>
            <pc:sldMasterMk cId="309973793" sldId="2147483710"/>
            <ac:picMk id="12" creationId="{3D56626A-E954-4C9F-8B6F-8373007CA2A2}"/>
          </ac:picMkLst>
        </pc:picChg>
        <pc:sldLayoutChg chg="addSp delSp modSp mod">
          <pc:chgData name="Carly Miller" userId="f0d77aea-8fb7-4a9c-acb9-b6589f303360" providerId="ADAL" clId="{81016FF6-6B17-405A-93C3-1D01140529EF}" dt="2021-01-25T18:20:31.823" v="9"/>
          <pc:sldLayoutMkLst>
            <pc:docMk/>
            <pc:sldMasterMk cId="309973793" sldId="2147483710"/>
            <pc:sldLayoutMk cId="1502892626" sldId="2147483712"/>
          </pc:sldLayoutMkLst>
          <pc:spChg chg="add mod">
            <ac:chgData name="Carly Miller" userId="f0d77aea-8fb7-4a9c-acb9-b6589f303360" providerId="ADAL" clId="{81016FF6-6B17-405A-93C3-1D01140529EF}" dt="2021-01-25T18:20:31.823" v="9"/>
            <ac:spMkLst>
              <pc:docMk/>
              <pc:sldMasterMk cId="309973793" sldId="2147483710"/>
              <pc:sldLayoutMk cId="1502892626" sldId="2147483712"/>
              <ac:spMk id="4" creationId="{9B721CC4-6EA2-4EE7-9D92-D1F92D779679}"/>
            </ac:spMkLst>
          </pc:spChg>
          <pc:spChg chg="del">
            <ac:chgData name="Carly Miller" userId="f0d77aea-8fb7-4a9c-acb9-b6589f303360" providerId="ADAL" clId="{81016FF6-6B17-405A-93C3-1D01140529EF}" dt="2021-01-25T18:20:30.051" v="8" actId="478"/>
            <ac:spMkLst>
              <pc:docMk/>
              <pc:sldMasterMk cId="309973793" sldId="2147483710"/>
              <pc:sldLayoutMk cId="1502892626" sldId="2147483712"/>
              <ac:spMk id="7" creationId="{BC373071-CD80-4A7A-83FB-7DA098B4D973}"/>
            </ac:spMkLst>
          </pc:spChg>
        </pc:sldLayoutChg>
        <pc:sldLayoutChg chg="addSp delSp modSp mod">
          <pc:chgData name="Carly Miller" userId="f0d77aea-8fb7-4a9c-acb9-b6589f303360" providerId="ADAL" clId="{81016FF6-6B17-405A-93C3-1D01140529EF}" dt="2021-01-25T18:20:36.974" v="11"/>
          <pc:sldLayoutMkLst>
            <pc:docMk/>
            <pc:sldMasterMk cId="309973793" sldId="2147483710"/>
            <pc:sldLayoutMk cId="3715245767" sldId="2147483713"/>
          </pc:sldLayoutMkLst>
          <pc:spChg chg="add mod">
            <ac:chgData name="Carly Miller" userId="f0d77aea-8fb7-4a9c-acb9-b6589f303360" providerId="ADAL" clId="{81016FF6-6B17-405A-93C3-1D01140529EF}" dt="2021-01-25T18:20:36.974" v="11"/>
            <ac:spMkLst>
              <pc:docMk/>
              <pc:sldMasterMk cId="309973793" sldId="2147483710"/>
              <pc:sldLayoutMk cId="3715245767" sldId="2147483713"/>
              <ac:spMk id="4" creationId="{3C061A15-DC62-4D67-B407-9B690D843F4A}"/>
            </ac:spMkLst>
          </pc:spChg>
          <pc:spChg chg="del">
            <ac:chgData name="Carly Miller" userId="f0d77aea-8fb7-4a9c-acb9-b6589f303360" providerId="ADAL" clId="{81016FF6-6B17-405A-93C3-1D01140529EF}" dt="2021-01-25T18:20:35.299" v="10" actId="478"/>
            <ac:spMkLst>
              <pc:docMk/>
              <pc:sldMasterMk cId="309973793" sldId="2147483710"/>
              <pc:sldLayoutMk cId="3715245767" sldId="2147483713"/>
              <ac:spMk id="7" creationId="{59DBAB94-A501-41B4-9D97-CFA9CA6E5956}"/>
            </ac:spMkLst>
          </pc:spChg>
        </pc:sldLayoutChg>
        <pc:sldLayoutChg chg="addSp delSp modSp mod">
          <pc:chgData name="Carly Miller" userId="f0d77aea-8fb7-4a9c-acb9-b6589f303360" providerId="ADAL" clId="{81016FF6-6B17-405A-93C3-1D01140529EF}" dt="2021-01-25T18:28:59.574" v="207" actId="14100"/>
          <pc:sldLayoutMkLst>
            <pc:docMk/>
            <pc:sldMasterMk cId="309973793" sldId="2147483710"/>
            <pc:sldLayoutMk cId="3165233351" sldId="2147483714"/>
          </pc:sldLayoutMkLst>
          <pc:spChg chg="mod">
            <ac:chgData name="Carly Miller" userId="f0d77aea-8fb7-4a9c-acb9-b6589f303360" providerId="ADAL" clId="{81016FF6-6B17-405A-93C3-1D01140529EF}" dt="2021-01-25T18:28:59.574" v="207" actId="14100"/>
            <ac:spMkLst>
              <pc:docMk/>
              <pc:sldMasterMk cId="309973793" sldId="2147483710"/>
              <pc:sldLayoutMk cId="3165233351" sldId="2147483714"/>
              <ac:spMk id="4" creationId="{1181D5E6-0931-4716-8912-F7F80B03E80C}"/>
            </ac:spMkLst>
          </pc:spChg>
          <pc:spChg chg="add mod">
            <ac:chgData name="Carly Miller" userId="f0d77aea-8fb7-4a9c-acb9-b6589f303360" providerId="ADAL" clId="{81016FF6-6B17-405A-93C3-1D01140529EF}" dt="2021-01-25T18:20:42.546" v="13"/>
            <ac:spMkLst>
              <pc:docMk/>
              <pc:sldMasterMk cId="309973793" sldId="2147483710"/>
              <pc:sldLayoutMk cId="3165233351" sldId="2147483714"/>
              <ac:spMk id="5" creationId="{8177DFD4-0414-475B-B238-9DB9F3424830}"/>
            </ac:spMkLst>
          </pc:spChg>
          <pc:spChg chg="del">
            <ac:chgData name="Carly Miller" userId="f0d77aea-8fb7-4a9c-acb9-b6589f303360" providerId="ADAL" clId="{81016FF6-6B17-405A-93C3-1D01140529EF}" dt="2021-01-25T18:20:41.065" v="12" actId="478"/>
            <ac:spMkLst>
              <pc:docMk/>
              <pc:sldMasterMk cId="309973793" sldId="2147483710"/>
              <pc:sldLayoutMk cId="3165233351" sldId="2147483714"/>
              <ac:spMk id="8" creationId="{647EF257-AF66-4271-A389-E6437570B2F2}"/>
            </ac:spMkLst>
          </pc:spChg>
        </pc:sldLayoutChg>
        <pc:sldLayoutChg chg="addSp delSp modSp mod">
          <pc:chgData name="Carly Miller" userId="f0d77aea-8fb7-4a9c-acb9-b6589f303360" providerId="ADAL" clId="{81016FF6-6B17-405A-93C3-1D01140529EF}" dt="2021-01-25T18:29:05.052" v="208" actId="14100"/>
          <pc:sldLayoutMkLst>
            <pc:docMk/>
            <pc:sldMasterMk cId="309973793" sldId="2147483710"/>
            <pc:sldLayoutMk cId="965491671" sldId="2147483715"/>
          </pc:sldLayoutMkLst>
          <pc:spChg chg="mod">
            <ac:chgData name="Carly Miller" userId="f0d77aea-8fb7-4a9c-acb9-b6589f303360" providerId="ADAL" clId="{81016FF6-6B17-405A-93C3-1D01140529EF}" dt="2021-01-25T18:29:05.052" v="208" actId="14100"/>
            <ac:spMkLst>
              <pc:docMk/>
              <pc:sldMasterMk cId="309973793" sldId="2147483710"/>
              <pc:sldLayoutMk cId="965491671" sldId="2147483715"/>
              <ac:spMk id="6" creationId="{28089C35-B564-4986-AB6B-C8B84A3CA9B7}"/>
            </ac:spMkLst>
          </pc:spChg>
          <pc:spChg chg="add mod">
            <ac:chgData name="Carly Miller" userId="f0d77aea-8fb7-4a9c-acb9-b6589f303360" providerId="ADAL" clId="{81016FF6-6B17-405A-93C3-1D01140529EF}" dt="2021-01-25T18:20:45.872" v="15"/>
            <ac:spMkLst>
              <pc:docMk/>
              <pc:sldMasterMk cId="309973793" sldId="2147483710"/>
              <pc:sldLayoutMk cId="965491671" sldId="2147483715"/>
              <ac:spMk id="7" creationId="{A4F086A1-7819-4329-80B0-F2FECC48C166}"/>
            </ac:spMkLst>
          </pc:spChg>
          <pc:spChg chg="del">
            <ac:chgData name="Carly Miller" userId="f0d77aea-8fb7-4a9c-acb9-b6589f303360" providerId="ADAL" clId="{81016FF6-6B17-405A-93C3-1D01140529EF}" dt="2021-01-25T18:20:44.724" v="14" actId="478"/>
            <ac:spMkLst>
              <pc:docMk/>
              <pc:sldMasterMk cId="309973793" sldId="2147483710"/>
              <pc:sldLayoutMk cId="965491671" sldId="2147483715"/>
              <ac:spMk id="10" creationId="{EE446560-EE26-4F95-92F1-C8750002FF2B}"/>
            </ac:spMkLst>
          </pc:spChg>
        </pc:sldLayoutChg>
        <pc:sldLayoutChg chg="addSp delSp modSp mod">
          <pc:chgData name="Carly Miller" userId="f0d77aea-8fb7-4a9c-acb9-b6589f303360" providerId="ADAL" clId="{81016FF6-6B17-405A-93C3-1D01140529EF}" dt="2021-01-25T18:20:49.709" v="17"/>
          <pc:sldLayoutMkLst>
            <pc:docMk/>
            <pc:sldMasterMk cId="309973793" sldId="2147483710"/>
            <pc:sldLayoutMk cId="1570110690" sldId="2147483716"/>
          </pc:sldLayoutMkLst>
          <pc:spChg chg="add mod">
            <ac:chgData name="Carly Miller" userId="f0d77aea-8fb7-4a9c-acb9-b6589f303360" providerId="ADAL" clId="{81016FF6-6B17-405A-93C3-1D01140529EF}" dt="2021-01-25T18:20:49.709" v="17"/>
            <ac:spMkLst>
              <pc:docMk/>
              <pc:sldMasterMk cId="309973793" sldId="2147483710"/>
              <pc:sldLayoutMk cId="1570110690" sldId="2147483716"/>
              <ac:spMk id="3" creationId="{DF08B68F-BCFE-4215-8CB6-14FE81582BEF}"/>
            </ac:spMkLst>
          </pc:spChg>
          <pc:spChg chg="del">
            <ac:chgData name="Carly Miller" userId="f0d77aea-8fb7-4a9c-acb9-b6589f303360" providerId="ADAL" clId="{81016FF6-6B17-405A-93C3-1D01140529EF}" dt="2021-01-25T18:20:48.731" v="16" actId="478"/>
            <ac:spMkLst>
              <pc:docMk/>
              <pc:sldMasterMk cId="309973793" sldId="2147483710"/>
              <pc:sldLayoutMk cId="1570110690" sldId="2147483716"/>
              <ac:spMk id="6" creationId="{7509EE6F-802D-4B92-839F-74C5D060047E}"/>
            </ac:spMkLst>
          </pc:spChg>
        </pc:sldLayoutChg>
        <pc:sldLayoutChg chg="addSp delSp modSp mod">
          <pc:chgData name="Carly Miller" userId="f0d77aea-8fb7-4a9c-acb9-b6589f303360" providerId="ADAL" clId="{81016FF6-6B17-405A-93C3-1D01140529EF}" dt="2021-01-25T18:20:53.282" v="19"/>
          <pc:sldLayoutMkLst>
            <pc:docMk/>
            <pc:sldMasterMk cId="309973793" sldId="2147483710"/>
            <pc:sldLayoutMk cId="456687850" sldId="2147483717"/>
          </pc:sldLayoutMkLst>
          <pc:spChg chg="add mod">
            <ac:chgData name="Carly Miller" userId="f0d77aea-8fb7-4a9c-acb9-b6589f303360" providerId="ADAL" clId="{81016FF6-6B17-405A-93C3-1D01140529EF}" dt="2021-01-25T18:20:53.282" v="19"/>
            <ac:spMkLst>
              <pc:docMk/>
              <pc:sldMasterMk cId="309973793" sldId="2147483710"/>
              <pc:sldLayoutMk cId="456687850" sldId="2147483717"/>
              <ac:spMk id="2" creationId="{6B9C1EB3-2C51-4B1C-809B-142CB7B7EE68}"/>
            </ac:spMkLst>
          </pc:spChg>
          <pc:spChg chg="del">
            <ac:chgData name="Carly Miller" userId="f0d77aea-8fb7-4a9c-acb9-b6589f303360" providerId="ADAL" clId="{81016FF6-6B17-405A-93C3-1D01140529EF}" dt="2021-01-25T18:20:51.939" v="18" actId="478"/>
            <ac:spMkLst>
              <pc:docMk/>
              <pc:sldMasterMk cId="309973793" sldId="2147483710"/>
              <pc:sldLayoutMk cId="456687850" sldId="2147483717"/>
              <ac:spMk id="5" creationId="{0E103E7B-1B56-42D0-8CFC-44E033F431FA}"/>
            </ac:spMkLst>
          </pc:spChg>
        </pc:sldLayoutChg>
        <pc:sldLayoutChg chg="addSp delSp modSp mod">
          <pc:chgData name="Carly Miller" userId="f0d77aea-8fb7-4a9c-acb9-b6589f303360" providerId="ADAL" clId="{81016FF6-6B17-405A-93C3-1D01140529EF}" dt="2021-01-25T18:20:56.773" v="21"/>
          <pc:sldLayoutMkLst>
            <pc:docMk/>
            <pc:sldMasterMk cId="309973793" sldId="2147483710"/>
            <pc:sldLayoutMk cId="2158179420" sldId="2147483718"/>
          </pc:sldLayoutMkLst>
          <pc:spChg chg="add mod">
            <ac:chgData name="Carly Miller" userId="f0d77aea-8fb7-4a9c-acb9-b6589f303360" providerId="ADAL" clId="{81016FF6-6B17-405A-93C3-1D01140529EF}" dt="2021-01-25T18:20:56.773" v="21"/>
            <ac:spMkLst>
              <pc:docMk/>
              <pc:sldMasterMk cId="309973793" sldId="2147483710"/>
              <pc:sldLayoutMk cId="2158179420" sldId="2147483718"/>
              <ac:spMk id="5" creationId="{74B91ED8-B0A5-4127-8592-8AEA310788A0}"/>
            </ac:spMkLst>
          </pc:spChg>
          <pc:spChg chg="del">
            <ac:chgData name="Carly Miller" userId="f0d77aea-8fb7-4a9c-acb9-b6589f303360" providerId="ADAL" clId="{81016FF6-6B17-405A-93C3-1D01140529EF}" dt="2021-01-25T18:20:55.642" v="20" actId="478"/>
            <ac:spMkLst>
              <pc:docMk/>
              <pc:sldMasterMk cId="309973793" sldId="2147483710"/>
              <pc:sldLayoutMk cId="2158179420" sldId="2147483718"/>
              <ac:spMk id="8" creationId="{0DB5BEFB-AA1E-4E4F-81F8-53543E752504}"/>
            </ac:spMkLst>
          </pc:spChg>
        </pc:sldLayoutChg>
        <pc:sldLayoutChg chg="addSp delSp modSp mod">
          <pc:chgData name="Carly Miller" userId="f0d77aea-8fb7-4a9c-acb9-b6589f303360" providerId="ADAL" clId="{81016FF6-6B17-405A-93C3-1D01140529EF}" dt="2021-01-25T18:21:00.631" v="23"/>
          <pc:sldLayoutMkLst>
            <pc:docMk/>
            <pc:sldMasterMk cId="309973793" sldId="2147483710"/>
            <pc:sldLayoutMk cId="3064954103" sldId="2147483719"/>
          </pc:sldLayoutMkLst>
          <pc:spChg chg="add mod">
            <ac:chgData name="Carly Miller" userId="f0d77aea-8fb7-4a9c-acb9-b6589f303360" providerId="ADAL" clId="{81016FF6-6B17-405A-93C3-1D01140529EF}" dt="2021-01-25T18:21:00.631" v="23"/>
            <ac:spMkLst>
              <pc:docMk/>
              <pc:sldMasterMk cId="309973793" sldId="2147483710"/>
              <pc:sldLayoutMk cId="3064954103" sldId="2147483719"/>
              <ac:spMk id="5" creationId="{EC15C434-C9B1-47A3-8B4D-55A7E91005F6}"/>
            </ac:spMkLst>
          </pc:spChg>
          <pc:spChg chg="del">
            <ac:chgData name="Carly Miller" userId="f0d77aea-8fb7-4a9c-acb9-b6589f303360" providerId="ADAL" clId="{81016FF6-6B17-405A-93C3-1D01140529EF}" dt="2021-01-25T18:20:59.331" v="22" actId="478"/>
            <ac:spMkLst>
              <pc:docMk/>
              <pc:sldMasterMk cId="309973793" sldId="2147483710"/>
              <pc:sldLayoutMk cId="3064954103" sldId="2147483719"/>
              <ac:spMk id="8" creationId="{A3248C6B-BBA5-4E4E-A4DD-13BA214AEE13}"/>
            </ac:spMkLst>
          </pc:spChg>
        </pc:sldLayoutChg>
        <pc:sldLayoutChg chg="addSp delSp modSp mod">
          <pc:chgData name="Carly Miller" userId="f0d77aea-8fb7-4a9c-acb9-b6589f303360" providerId="ADAL" clId="{81016FF6-6B17-405A-93C3-1D01140529EF}" dt="2021-01-25T18:29:12.500" v="209" actId="14100"/>
          <pc:sldLayoutMkLst>
            <pc:docMk/>
            <pc:sldMasterMk cId="309973793" sldId="2147483710"/>
            <pc:sldLayoutMk cId="2866100136" sldId="2147483720"/>
          </pc:sldLayoutMkLst>
          <pc:spChg chg="mod">
            <ac:chgData name="Carly Miller" userId="f0d77aea-8fb7-4a9c-acb9-b6589f303360" providerId="ADAL" clId="{81016FF6-6B17-405A-93C3-1D01140529EF}" dt="2021-01-25T18:29:12.500" v="209" actId="14100"/>
            <ac:spMkLst>
              <pc:docMk/>
              <pc:sldMasterMk cId="309973793" sldId="2147483710"/>
              <pc:sldLayoutMk cId="2866100136" sldId="2147483720"/>
              <ac:spMk id="3" creationId="{779E1B67-7EBE-4383-91CD-31E9B11B8DE2}"/>
            </ac:spMkLst>
          </pc:spChg>
          <pc:spChg chg="add mod">
            <ac:chgData name="Carly Miller" userId="f0d77aea-8fb7-4a9c-acb9-b6589f303360" providerId="ADAL" clId="{81016FF6-6B17-405A-93C3-1D01140529EF}" dt="2021-01-25T18:21:03.853" v="25"/>
            <ac:spMkLst>
              <pc:docMk/>
              <pc:sldMasterMk cId="309973793" sldId="2147483710"/>
              <pc:sldLayoutMk cId="2866100136" sldId="2147483720"/>
              <ac:spMk id="4" creationId="{BBAA7A3A-16F1-42DB-848C-DC682E55EB13}"/>
            </ac:spMkLst>
          </pc:spChg>
          <pc:spChg chg="del">
            <ac:chgData name="Carly Miller" userId="f0d77aea-8fb7-4a9c-acb9-b6589f303360" providerId="ADAL" clId="{81016FF6-6B17-405A-93C3-1D01140529EF}" dt="2021-01-25T18:21:02.970" v="24" actId="478"/>
            <ac:spMkLst>
              <pc:docMk/>
              <pc:sldMasterMk cId="309973793" sldId="2147483710"/>
              <pc:sldLayoutMk cId="2866100136" sldId="2147483720"/>
              <ac:spMk id="7" creationId="{524CC48E-077C-4A99-80E0-7FCE7AF0728B}"/>
            </ac:spMkLst>
          </pc:spChg>
        </pc:sldLayoutChg>
        <pc:sldLayoutChg chg="addSp delSp modSp mod">
          <pc:chgData name="Carly Miller" userId="f0d77aea-8fb7-4a9c-acb9-b6589f303360" providerId="ADAL" clId="{81016FF6-6B17-405A-93C3-1D01140529EF}" dt="2021-01-25T18:29:20.452" v="211" actId="14100"/>
          <pc:sldLayoutMkLst>
            <pc:docMk/>
            <pc:sldMasterMk cId="309973793" sldId="2147483710"/>
            <pc:sldLayoutMk cId="3908823716" sldId="2147483721"/>
          </pc:sldLayoutMkLst>
          <pc:spChg chg="mod">
            <ac:chgData name="Carly Miller" userId="f0d77aea-8fb7-4a9c-acb9-b6589f303360" providerId="ADAL" clId="{81016FF6-6B17-405A-93C3-1D01140529EF}" dt="2021-01-25T18:29:17.688" v="210" actId="14100"/>
            <ac:spMkLst>
              <pc:docMk/>
              <pc:sldMasterMk cId="309973793" sldId="2147483710"/>
              <pc:sldLayoutMk cId="3908823716" sldId="2147483721"/>
              <ac:spMk id="2" creationId="{29868146-8C3D-40C2-972B-A639AB123777}"/>
            </ac:spMkLst>
          </pc:spChg>
          <pc:spChg chg="mod">
            <ac:chgData name="Carly Miller" userId="f0d77aea-8fb7-4a9c-acb9-b6589f303360" providerId="ADAL" clId="{81016FF6-6B17-405A-93C3-1D01140529EF}" dt="2021-01-25T18:29:20.452" v="211" actId="14100"/>
            <ac:spMkLst>
              <pc:docMk/>
              <pc:sldMasterMk cId="309973793" sldId="2147483710"/>
              <pc:sldLayoutMk cId="3908823716" sldId="2147483721"/>
              <ac:spMk id="3" creationId="{D5029977-2F85-4905-9865-33568925A790}"/>
            </ac:spMkLst>
          </pc:spChg>
          <pc:spChg chg="add mod">
            <ac:chgData name="Carly Miller" userId="f0d77aea-8fb7-4a9c-acb9-b6589f303360" providerId="ADAL" clId="{81016FF6-6B17-405A-93C3-1D01140529EF}" dt="2021-01-25T18:21:07.632" v="27"/>
            <ac:spMkLst>
              <pc:docMk/>
              <pc:sldMasterMk cId="309973793" sldId="2147483710"/>
              <pc:sldLayoutMk cId="3908823716" sldId="2147483721"/>
              <ac:spMk id="4" creationId="{BA1D760B-F6A7-4FCB-8A6F-96EA70AFA72B}"/>
            </ac:spMkLst>
          </pc:spChg>
          <pc:spChg chg="del">
            <ac:chgData name="Carly Miller" userId="f0d77aea-8fb7-4a9c-acb9-b6589f303360" providerId="ADAL" clId="{81016FF6-6B17-405A-93C3-1D01140529EF}" dt="2021-01-25T18:21:06.394" v="26" actId="478"/>
            <ac:spMkLst>
              <pc:docMk/>
              <pc:sldMasterMk cId="309973793" sldId="2147483710"/>
              <pc:sldLayoutMk cId="3908823716" sldId="2147483721"/>
              <ac:spMk id="7" creationId="{F7EDBAE8-3AF3-4821-A1B9-FC9BB6C0A287}"/>
            </ac:spMkLst>
          </pc:spChg>
        </pc:sldLayoutChg>
      </pc:sldMasterChg>
      <pc:sldMasterChg chg="modSp mod modSldLayout">
        <pc:chgData name="Carly Miller" userId="f0d77aea-8fb7-4a9c-acb9-b6589f303360" providerId="ADAL" clId="{81016FF6-6B17-405A-93C3-1D01140529EF}" dt="2021-01-25T18:27:14.049" v="179"/>
        <pc:sldMasterMkLst>
          <pc:docMk/>
          <pc:sldMasterMk cId="1652922471" sldId="2147483722"/>
        </pc:sldMasterMkLst>
        <pc:spChg chg="mod">
          <ac:chgData name="Carly Miller" userId="f0d77aea-8fb7-4a9c-acb9-b6589f303360" providerId="ADAL" clId="{81016FF6-6B17-405A-93C3-1D01140529EF}" dt="2021-01-25T18:27:06.785" v="178" actId="1036"/>
          <ac:spMkLst>
            <pc:docMk/>
            <pc:sldMasterMk cId="1652922471" sldId="2147483722"/>
            <ac:spMk id="9" creationId="{17D4DF9C-E57F-4B3F-A740-208505E0F8F1}"/>
          </ac:spMkLst>
        </pc:spChg>
        <pc:sldLayoutChg chg="addSp modSp">
          <pc:chgData name="Carly Miller" userId="f0d77aea-8fb7-4a9c-acb9-b6589f303360" providerId="ADAL" clId="{81016FF6-6B17-405A-93C3-1D01140529EF}" dt="2021-01-25T18:27:14.049" v="179"/>
          <pc:sldLayoutMkLst>
            <pc:docMk/>
            <pc:sldMasterMk cId="1652922471" sldId="2147483722"/>
            <pc:sldLayoutMk cId="57078668" sldId="2147483723"/>
          </pc:sldLayoutMkLst>
          <pc:spChg chg="add mod">
            <ac:chgData name="Carly Miller" userId="f0d77aea-8fb7-4a9c-acb9-b6589f303360" providerId="ADAL" clId="{81016FF6-6B17-405A-93C3-1D01140529EF}" dt="2021-01-25T18:27:14.049" v="179"/>
            <ac:spMkLst>
              <pc:docMk/>
              <pc:sldMasterMk cId="1652922471" sldId="2147483722"/>
              <pc:sldLayoutMk cId="57078668" sldId="2147483723"/>
              <ac:spMk id="2" creationId="{F08F5C74-D827-4982-B7AA-EB6306198A1E}"/>
            </ac:spMkLst>
          </pc:spChg>
        </pc:sldLayoutChg>
      </pc:sldMasterChg>
      <pc:sldMasterChg chg="addSp delSp modSp mod modSldLayout">
        <pc:chgData name="Carly Miller" userId="f0d77aea-8fb7-4a9c-acb9-b6589f303360" providerId="ADAL" clId="{81016FF6-6B17-405A-93C3-1D01140529EF}" dt="2021-01-25T18:29:55.632" v="217" actId="14100"/>
        <pc:sldMasterMkLst>
          <pc:docMk/>
          <pc:sldMasterMk cId="3562503215" sldId="2147483724"/>
        </pc:sldMasterMkLst>
        <pc:spChg chg="mod">
          <ac:chgData name="Carly Miller" userId="f0d77aea-8fb7-4a9c-acb9-b6589f303360" providerId="ADAL" clId="{81016FF6-6B17-405A-93C3-1D01140529EF}" dt="2021-01-25T18:29:26.032" v="212" actId="14100"/>
          <ac:spMkLst>
            <pc:docMk/>
            <pc:sldMasterMk cId="3562503215" sldId="2147483724"/>
            <ac:spMk id="3" creationId="{04DCF095-00AF-4642-84A4-7DD93ADE8D3C}"/>
          </ac:spMkLst>
        </pc:spChg>
        <pc:spChg chg="del">
          <ac:chgData name="Carly Miller" userId="f0d77aea-8fb7-4a9c-acb9-b6589f303360" providerId="ADAL" clId="{81016FF6-6B17-405A-93C3-1D01140529EF}" dt="2021-01-25T18:26:26.007" v="42" actId="478"/>
          <ac:spMkLst>
            <pc:docMk/>
            <pc:sldMasterMk cId="3562503215" sldId="2147483724"/>
            <ac:spMk id="8" creationId="{8352C244-42AA-4A73-9F10-073F6BDDFA43}"/>
          </ac:spMkLst>
        </pc:spChg>
        <pc:spChg chg="del">
          <ac:chgData name="Carly Miller" userId="f0d77aea-8fb7-4a9c-acb9-b6589f303360" providerId="ADAL" clId="{81016FF6-6B17-405A-93C3-1D01140529EF}" dt="2021-01-25T18:26:26.007" v="42" actId="478"/>
          <ac:spMkLst>
            <pc:docMk/>
            <pc:sldMasterMk cId="3562503215" sldId="2147483724"/>
            <ac:spMk id="9" creationId="{20EDF11A-8DD9-4BA6-8987-266E736CA581}"/>
          </ac:spMkLst>
        </pc:spChg>
        <pc:spChg chg="mod">
          <ac:chgData name="Carly Miller" userId="f0d77aea-8fb7-4a9c-acb9-b6589f303360" providerId="ADAL" clId="{81016FF6-6B17-405A-93C3-1D01140529EF}" dt="2021-01-25T18:28:37.476" v="206" actId="1037"/>
          <ac:spMkLst>
            <pc:docMk/>
            <pc:sldMasterMk cId="3562503215" sldId="2147483724"/>
            <ac:spMk id="10" creationId="{E9097E52-A935-42E5-BF49-E0402D2B054D}"/>
          </ac:spMkLst>
        </pc:spChg>
        <pc:spChg chg="add mod">
          <ac:chgData name="Carly Miller" userId="f0d77aea-8fb7-4a9c-acb9-b6589f303360" providerId="ADAL" clId="{81016FF6-6B17-405A-93C3-1D01140529EF}" dt="2021-01-25T18:26:26.970" v="43"/>
          <ac:spMkLst>
            <pc:docMk/>
            <pc:sldMasterMk cId="3562503215" sldId="2147483724"/>
            <ac:spMk id="11" creationId="{F9D11615-AA99-4249-AAC1-DC172D4E587F}"/>
          </ac:spMkLst>
        </pc:spChg>
        <pc:spChg chg="add mod">
          <ac:chgData name="Carly Miller" userId="f0d77aea-8fb7-4a9c-acb9-b6589f303360" providerId="ADAL" clId="{81016FF6-6B17-405A-93C3-1D01140529EF}" dt="2021-01-25T18:26:26.970" v="43"/>
          <ac:spMkLst>
            <pc:docMk/>
            <pc:sldMasterMk cId="3562503215" sldId="2147483724"/>
            <ac:spMk id="12" creationId="{905EB837-D986-44A5-A6AD-6F1DA54D8F23}"/>
          </ac:spMkLst>
        </pc:spChg>
        <pc:picChg chg="del">
          <ac:chgData name="Carly Miller" userId="f0d77aea-8fb7-4a9c-acb9-b6589f303360" providerId="ADAL" clId="{81016FF6-6B17-405A-93C3-1D01140529EF}" dt="2021-01-25T18:26:26.007" v="42" actId="478"/>
          <ac:picMkLst>
            <pc:docMk/>
            <pc:sldMasterMk cId="3562503215" sldId="2147483724"/>
            <ac:picMk id="4" creationId="{0882D760-27DB-4C1E-ADFD-C39FB58E994B}"/>
          </ac:picMkLst>
        </pc:picChg>
        <pc:picChg chg="add mod">
          <ac:chgData name="Carly Miller" userId="f0d77aea-8fb7-4a9c-acb9-b6589f303360" providerId="ADAL" clId="{81016FF6-6B17-405A-93C3-1D01140529EF}" dt="2021-01-25T18:26:26.970" v="43"/>
          <ac:picMkLst>
            <pc:docMk/>
            <pc:sldMasterMk cId="3562503215" sldId="2147483724"/>
            <ac:picMk id="13" creationId="{B9EB2A3B-CA29-4483-8782-8C0CD3BF6978}"/>
          </ac:picMkLst>
        </pc:picChg>
        <pc:sldLayoutChg chg="modSp mod">
          <pc:chgData name="Carly Miller" userId="f0d77aea-8fb7-4a9c-acb9-b6589f303360" providerId="ADAL" clId="{81016FF6-6B17-405A-93C3-1D01140529EF}" dt="2021-01-25T18:29:35.443" v="213" actId="14100"/>
          <pc:sldLayoutMkLst>
            <pc:docMk/>
            <pc:sldMasterMk cId="3562503215" sldId="2147483724"/>
            <pc:sldLayoutMk cId="3471424428" sldId="2147483727"/>
          </pc:sldLayoutMkLst>
          <pc:spChg chg="mod">
            <ac:chgData name="Carly Miller" userId="f0d77aea-8fb7-4a9c-acb9-b6589f303360" providerId="ADAL" clId="{81016FF6-6B17-405A-93C3-1D01140529EF}" dt="2021-01-25T18:29:35.443" v="213" actId="14100"/>
            <ac:spMkLst>
              <pc:docMk/>
              <pc:sldMasterMk cId="3562503215" sldId="2147483724"/>
              <pc:sldLayoutMk cId="3471424428" sldId="2147483727"/>
              <ac:spMk id="4" creationId="{1181D5E6-0931-4716-8912-F7F80B03E80C}"/>
            </ac:spMkLst>
          </pc:spChg>
        </pc:sldLayoutChg>
        <pc:sldLayoutChg chg="addSp modSp mod">
          <pc:chgData name="Carly Miller" userId="f0d77aea-8fb7-4a9c-acb9-b6589f303360" providerId="ADAL" clId="{81016FF6-6B17-405A-93C3-1D01140529EF}" dt="2021-01-25T18:29:40.930" v="215"/>
          <pc:sldLayoutMkLst>
            <pc:docMk/>
            <pc:sldMasterMk cId="3562503215" sldId="2147483724"/>
            <pc:sldLayoutMk cId="89585352" sldId="2147483728"/>
          </pc:sldLayoutMkLst>
          <pc:spChg chg="mod">
            <ac:chgData name="Carly Miller" userId="f0d77aea-8fb7-4a9c-acb9-b6589f303360" providerId="ADAL" clId="{81016FF6-6B17-405A-93C3-1D01140529EF}" dt="2021-01-25T18:29:39.687" v="214" actId="14100"/>
            <ac:spMkLst>
              <pc:docMk/>
              <pc:sldMasterMk cId="3562503215" sldId="2147483724"/>
              <pc:sldLayoutMk cId="89585352" sldId="2147483728"/>
              <ac:spMk id="6" creationId="{28089C35-B564-4986-AB6B-C8B84A3CA9B7}"/>
            </ac:spMkLst>
          </pc:spChg>
          <pc:spChg chg="add mod">
            <ac:chgData name="Carly Miller" userId="f0d77aea-8fb7-4a9c-acb9-b6589f303360" providerId="ADAL" clId="{81016FF6-6B17-405A-93C3-1D01140529EF}" dt="2021-01-25T18:29:40.930" v="215"/>
            <ac:spMkLst>
              <pc:docMk/>
              <pc:sldMasterMk cId="3562503215" sldId="2147483724"/>
              <pc:sldLayoutMk cId="89585352" sldId="2147483728"/>
              <ac:spMk id="7" creationId="{B5934CDE-B06C-4ED7-8CED-83E7ADD370DB}"/>
            </ac:spMkLst>
          </pc:spChg>
        </pc:sldLayoutChg>
        <pc:sldLayoutChg chg="modSp mod">
          <pc:chgData name="Carly Miller" userId="f0d77aea-8fb7-4a9c-acb9-b6589f303360" providerId="ADAL" clId="{81016FF6-6B17-405A-93C3-1D01140529EF}" dt="2021-01-25T18:29:55.632" v="217" actId="14100"/>
          <pc:sldLayoutMkLst>
            <pc:docMk/>
            <pc:sldMasterMk cId="3562503215" sldId="2147483724"/>
            <pc:sldLayoutMk cId="3391804801" sldId="2147483734"/>
          </pc:sldLayoutMkLst>
          <pc:spChg chg="mod">
            <ac:chgData name="Carly Miller" userId="f0d77aea-8fb7-4a9c-acb9-b6589f303360" providerId="ADAL" clId="{81016FF6-6B17-405A-93C3-1D01140529EF}" dt="2021-01-25T18:29:52.535" v="216" actId="14100"/>
            <ac:spMkLst>
              <pc:docMk/>
              <pc:sldMasterMk cId="3562503215" sldId="2147483724"/>
              <pc:sldLayoutMk cId="3391804801" sldId="2147483734"/>
              <ac:spMk id="2" creationId="{29868146-8C3D-40C2-972B-A639AB123777}"/>
            </ac:spMkLst>
          </pc:spChg>
          <pc:spChg chg="mod">
            <ac:chgData name="Carly Miller" userId="f0d77aea-8fb7-4a9c-acb9-b6589f303360" providerId="ADAL" clId="{81016FF6-6B17-405A-93C3-1D01140529EF}" dt="2021-01-25T18:29:55.632" v="217" actId="14100"/>
            <ac:spMkLst>
              <pc:docMk/>
              <pc:sldMasterMk cId="3562503215" sldId="2147483724"/>
              <pc:sldLayoutMk cId="3391804801" sldId="2147483734"/>
              <ac:spMk id="3" creationId="{D5029977-2F85-4905-9865-33568925A79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B10E8-EFD6-4611-88B3-60EB604BCD1E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BCFFF0-A8B2-44F5-AE98-BD7B652145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096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E2900-487F-42A7-9845-0F7F29030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375A0E-0210-46E9-9005-55B1D9BB86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815BB9-6F42-4D1A-98EA-C08250F65BAE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335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64B061-88D1-4B95-AC9A-8C8E817480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85D816-1A34-4063-A3ED-D0EC8B5D1E2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04D82960-4441-4A0F-B8F9-14DF3C4B0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934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B8786A8D-475D-4108-B472-B51F0DEC4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61661"/>
            <a:ext cx="10515600" cy="3180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08F5C74-D827-4982-B7AA-EB6306198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78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CE316-1CD7-4C7C-8ABC-1514478ED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1C44A-4D4F-47AA-9DC8-BAB418E2A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69E4B5-F981-45B3-B3B9-D6BC45114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721CC4-6EA2-4EE7-9D92-D1F92D779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60A9-30F0-418A-834A-133A32287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892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0B28C-6738-4A28-84DC-F6FCB7E32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6A54C-5432-407E-82A5-3D19073EC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442BF6-761E-4715-B6EA-1418A91D5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061A15-DC62-4D67-B407-9B690D843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60A9-30F0-418A-834A-133A32287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245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5FF16-2E6F-40C3-ACA9-EACB5DDCE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972A1-0D2B-4891-802D-5D2AD241A5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81D5E6-0931-4716-8912-F7F80B03E8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26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A6B15AF-D018-4FE5-B4C4-8C86FD48A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77DFD4-0414-475B-B238-9DB9F3424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60A9-30F0-418A-834A-133A32287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233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D19C8-7091-4BD3-A131-38B51B966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FD24FE-128E-4BD7-97CE-CB6F7E79C4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18CC9E-0669-4FF5-BA64-8B0D78FCD8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C7D8AC-F8BF-4537-BCA3-EC121AF0DB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089C35-B564-4986-AB6B-C8B84A3CA9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816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0FD75023-4599-471B-893F-6B52379EA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F086A1-7819-4329-80B0-F2FECC48C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60A9-30F0-418A-834A-133A32287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491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D1662-A3BF-4D34-BD22-E179F84FE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821E153-BA07-4322-8AF3-568BC9518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08B68F-BCFE-4215-8CB6-14FE8158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60A9-30F0-418A-834A-133A32287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10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DD7DB2-F142-46D0-B8AB-12CAE0A30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9C1EB3-2C51-4B1C-809B-142CB7B7E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60A9-30F0-418A-834A-133A32287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687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9FF61-D9BA-4291-9121-7AACC46FD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DE085-56B6-49DE-8DF5-F68CC662B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06269-7F13-461A-B36B-A17B189C5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18349DF-D397-4109-BE5A-24D639EA1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B91ED8-B0A5-4127-8592-8AEA31078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60A9-30F0-418A-834A-133A32287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179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D1908-05B1-41C7-A3FF-37B1EC2DD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865CD8-2694-4DB9-85C9-F8A3780449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C5365-5EEA-4B00-8ACD-7C50B509F4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A8E6E8C-C15E-4883-8631-E7BE72416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15C434-C9B1-47A3-8B4D-55A7E9100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60A9-30F0-418A-834A-133A32287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954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DFC14-8D69-47CF-BD28-25355AE6A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9E1B67-7EBE-4383-91CD-31E9B11B8D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1869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7B21CF-0477-490C-B009-A12671640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AA7A3A-16F1-42DB-848C-DC682E55E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60A9-30F0-418A-834A-133A32287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1001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868146-8C3D-40C2-972B-A639AB1237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68199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029977-2F85-4905-9865-33568925A7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68199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8CC4DA-724D-41F2-AD0B-2AD4DD696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1D760B-F6A7-4FCB-8A6F-96EA70AF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60A9-30F0-418A-834A-133A32287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823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CE316-1CD7-4C7C-8ABC-1514478ED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1C44A-4D4F-47AA-9DC8-BAB418E2A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373071-CD80-4A7A-83FB-7DA098B4D9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660A9-30F0-418A-834A-133A32287FB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FA27A-71B5-4245-A551-EA27EF846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179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0B28C-6738-4A28-84DC-F6FCB7E32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6A54C-5432-407E-82A5-3D19073EC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DBAB94-A501-41B4-9D97-CFA9CA6E59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660A9-30F0-418A-834A-133A32287FB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AEDF60-9D68-4A65-AAD2-C2E578641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079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5FF16-2E6F-40C3-ACA9-EACB5DDCE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972A1-0D2B-4891-802D-5D2AD241A5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81D5E6-0931-4716-8912-F7F80B03E8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920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47EF257-AF66-4271-A389-E6437570B2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660A9-30F0-418A-834A-133A32287FB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C1B4F-D2A9-4E82-BEC7-12F77E402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4244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D19C8-7091-4BD3-A131-38B51B966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FD24FE-128E-4BD7-97CE-CB6F7E79C4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18CC9E-0669-4FF5-BA64-8B0D78FCD8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C7D8AC-F8BF-4537-BCA3-EC121AF0DB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089C35-B564-4986-AB6B-C8B84A3CA9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51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E446560-EE26-4F95-92F1-C8750002FF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660A9-30F0-418A-834A-133A32287F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5934CDE-B06C-4ED7-8CED-83E7ADD37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853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D1662-A3BF-4D34-BD22-E179F84FE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09EE6F-802D-4B92-839F-74C5D06004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660A9-30F0-418A-834A-133A32287FB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A0C439-9027-4716-93F3-295D75EE2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5587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103E7B-1B56-42D0-8CFC-44E033F431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660A9-30F0-418A-834A-133A32287FB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F09B99F-C7CC-4776-B4BB-B0D8AD718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010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9FF61-D9BA-4291-9121-7AACC46FD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DE085-56B6-49DE-8DF5-F68CC662B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06269-7F13-461A-B36B-A17B189C5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DB5BEFB-AA1E-4E4F-81F8-53543E7525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660A9-30F0-418A-834A-133A32287FB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A957F-CB21-4A9E-90D3-C26D96D11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167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D1908-05B1-41C7-A3FF-37B1EC2DD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865CD8-2694-4DB9-85C9-F8A3780449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C5365-5EEA-4B00-8ACD-7C50B509F4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3248C6B-BBA5-4E4E-A4DD-13BA214AEE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660A9-30F0-418A-834A-133A32287FB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0A0E71-E319-49EE-AE80-0F8F00DAA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6907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DFC14-8D69-47CF-BD28-25355AE6A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9E1B67-7EBE-4383-91CD-31E9B11B8D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4CC48E-077C-4A99-80E0-7FCE7AF072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660A9-30F0-418A-834A-133A32287FB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92A259-735A-41D7-A64E-0424F23B2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1056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868146-8C3D-40C2-972B-A639AB1237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5698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029977-2F85-4905-9865-33568925A7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5698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EDBAE8-3AF3-4821-A1B9-FC9BB6C0A2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660A9-30F0-418A-834A-133A32287FB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3AC77C-98C9-44F3-A1ED-0FF0FA6D2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804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3A48492B-8053-4C9E-BF30-C6E93E933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013" y="255486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55156074-5266-4924-92BA-E58CFF5B3B6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75099" y="531370"/>
            <a:ext cx="5041801" cy="156874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1316CC5-1952-4A4F-A101-6BC8D0D796FD}"/>
              </a:ext>
            </a:extLst>
          </p:cNvPr>
          <p:cNvSpPr/>
          <p:nvPr userDrawn="1"/>
        </p:nvSpPr>
        <p:spPr>
          <a:xfrm>
            <a:off x="3804557" y="6035089"/>
            <a:ext cx="8200967" cy="832742"/>
          </a:xfrm>
          <a:prstGeom prst="rect">
            <a:avLst/>
          </a:prstGeom>
          <a:solidFill>
            <a:srgbClr val="CCCC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4BDE40-B087-437A-893B-FF618D955C15}"/>
              </a:ext>
            </a:extLst>
          </p:cNvPr>
          <p:cNvSpPr/>
          <p:nvPr userDrawn="1"/>
        </p:nvSpPr>
        <p:spPr>
          <a:xfrm>
            <a:off x="11789228" y="6035089"/>
            <a:ext cx="402771" cy="832742"/>
          </a:xfrm>
          <a:prstGeom prst="rect">
            <a:avLst/>
          </a:prstGeom>
          <a:solidFill>
            <a:srgbClr val="4F75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16">
            <a:extLst>
              <a:ext uri="{FF2B5EF4-FFF2-40B4-BE49-F238E27FC236}">
                <a16:creationId xmlns:a16="http://schemas.microsoft.com/office/drawing/2014/main" id="{D5457B8E-DF4C-4D22-BD8B-471657798D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3651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B815BB9-6F42-4D1A-98EA-C08250F65BAE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969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534C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C92906-9A28-4DEC-8873-B7E01B1D4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934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5A8CCF5-99EB-4C80-BF89-AA01029F4EA1}"/>
              </a:ext>
            </a:extLst>
          </p:cNvPr>
          <p:cNvGrpSpPr/>
          <p:nvPr userDrawn="1"/>
        </p:nvGrpSpPr>
        <p:grpSpPr>
          <a:xfrm>
            <a:off x="8110270" y="6261493"/>
            <a:ext cx="174445" cy="503837"/>
            <a:chOff x="8110270" y="6254151"/>
            <a:chExt cx="174445" cy="50383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B9EFF6C-3576-447B-B128-D611C032347F}"/>
                </a:ext>
              </a:extLst>
            </p:cNvPr>
            <p:cNvSpPr/>
            <p:nvPr userDrawn="1"/>
          </p:nvSpPr>
          <p:spPr>
            <a:xfrm>
              <a:off x="8110270" y="6257391"/>
              <a:ext cx="126541" cy="500597"/>
            </a:xfrm>
            <a:prstGeom prst="rect">
              <a:avLst/>
            </a:prstGeom>
            <a:solidFill>
              <a:srgbClr val="CCCC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BC8040F-C519-4191-AB81-89212D6C175E}"/>
                </a:ext>
              </a:extLst>
            </p:cNvPr>
            <p:cNvSpPr/>
            <p:nvPr userDrawn="1"/>
          </p:nvSpPr>
          <p:spPr>
            <a:xfrm>
              <a:off x="8236810" y="6254151"/>
              <a:ext cx="47905" cy="500597"/>
            </a:xfrm>
            <a:prstGeom prst="rect">
              <a:avLst/>
            </a:prstGeom>
            <a:solidFill>
              <a:srgbClr val="4F75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90A1C459-0DF9-4504-A2B4-BFD395B42C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4739" y="6126916"/>
            <a:ext cx="3687041" cy="77299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2C48CF5-75FE-4D70-A667-A86E45A8BB3B}"/>
              </a:ext>
            </a:extLst>
          </p:cNvPr>
          <p:cNvSpPr/>
          <p:nvPr userDrawn="1"/>
        </p:nvSpPr>
        <p:spPr>
          <a:xfrm rot="5400000">
            <a:off x="1443419" y="-1341905"/>
            <a:ext cx="152879" cy="3037114"/>
          </a:xfrm>
          <a:prstGeom prst="rect">
            <a:avLst/>
          </a:prstGeom>
          <a:solidFill>
            <a:srgbClr val="522C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A3A48D-833B-43EB-A546-E38CBE11E01E}"/>
              </a:ext>
            </a:extLst>
          </p:cNvPr>
          <p:cNvSpPr/>
          <p:nvPr userDrawn="1"/>
        </p:nvSpPr>
        <p:spPr>
          <a:xfrm rot="5400000">
            <a:off x="1481816" y="-1228723"/>
            <a:ext cx="73481" cy="3037114"/>
          </a:xfrm>
          <a:prstGeom prst="rect">
            <a:avLst/>
          </a:prstGeom>
          <a:solidFill>
            <a:srgbClr val="5A6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923E90C-34DB-4363-B46B-D4CA64395E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461661"/>
            <a:ext cx="10515600" cy="3180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7FF9571-4401-41A5-8BFC-4374AD402660}"/>
              </a:ext>
            </a:extLst>
          </p:cNvPr>
          <p:cNvCxnSpPr>
            <a:cxnSpLocks/>
          </p:cNvCxnSpPr>
          <p:nvPr userDrawn="1"/>
        </p:nvCxnSpPr>
        <p:spPr>
          <a:xfrm>
            <a:off x="2542737" y="2123286"/>
            <a:ext cx="7106525" cy="0"/>
          </a:xfrm>
          <a:prstGeom prst="line">
            <a:avLst/>
          </a:prstGeom>
          <a:ln w="57150">
            <a:solidFill>
              <a:srgbClr val="005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8CB2E8B-DA44-46BC-81DC-59D5990333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36508" y="649400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5D816-1A34-4063-A3ED-D0EC8B5D1E2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7D4DF9C-E57F-4B3F-A740-208505E0F8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346" y="648574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922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534C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05F900-857E-49F5-8DBF-987EBBEE4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DCF095-00AF-4642-84A4-7DD93ADE8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2854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B90C5F-149B-4259-81E4-32D757BC422C}"/>
              </a:ext>
            </a:extLst>
          </p:cNvPr>
          <p:cNvSpPr/>
          <p:nvPr userDrawn="1"/>
        </p:nvSpPr>
        <p:spPr>
          <a:xfrm rot="5400000">
            <a:off x="1442118" y="-1442118"/>
            <a:ext cx="152879" cy="3037114"/>
          </a:xfrm>
          <a:prstGeom prst="rect">
            <a:avLst/>
          </a:prstGeom>
          <a:solidFill>
            <a:srgbClr val="4F75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24BAE7-4C59-4FFF-8F06-454B79E10F9C}"/>
              </a:ext>
            </a:extLst>
          </p:cNvPr>
          <p:cNvSpPr/>
          <p:nvPr userDrawn="1"/>
        </p:nvSpPr>
        <p:spPr>
          <a:xfrm rot="5400000">
            <a:off x="1480515" y="-1328936"/>
            <a:ext cx="73481" cy="3037114"/>
          </a:xfrm>
          <a:prstGeom prst="rect">
            <a:avLst/>
          </a:prstGeom>
          <a:solidFill>
            <a:srgbClr val="005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67D4E-F092-45F4-A86C-73B0C4F226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36510" y="649399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660A9-30F0-418A-834A-133A32287FB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E137B30-E43B-4B67-BEE8-AB8E673DAC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334" y="648396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B82B016-CD32-4AF3-8C9C-7C54955D2EC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4739" y="6126916"/>
            <a:ext cx="3687041" cy="77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73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05F900-857E-49F5-8DBF-987EBBEE4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DCF095-00AF-4642-84A4-7DD93ADE8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212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67D4E-F092-45F4-A86C-73B0C4F226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36510" y="649399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660A9-30F0-418A-834A-133A32287FB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9097E52-A935-42E5-BF49-E0402D2B05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090" y="64846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1C47913-232D-4061-9846-58B72F3BA57D}"/>
              </a:ext>
            </a:extLst>
          </p:cNvPr>
          <p:cNvGrpSpPr/>
          <p:nvPr userDrawn="1"/>
        </p:nvGrpSpPr>
        <p:grpSpPr>
          <a:xfrm>
            <a:off x="8110270" y="6261493"/>
            <a:ext cx="174445" cy="503837"/>
            <a:chOff x="8110270" y="6254151"/>
            <a:chExt cx="174445" cy="50383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5A7290E-080E-4C58-8106-F9CB89CE59F1}"/>
                </a:ext>
              </a:extLst>
            </p:cNvPr>
            <p:cNvSpPr/>
            <p:nvPr userDrawn="1"/>
          </p:nvSpPr>
          <p:spPr>
            <a:xfrm>
              <a:off x="8110270" y="6257391"/>
              <a:ext cx="126541" cy="500597"/>
            </a:xfrm>
            <a:prstGeom prst="rect">
              <a:avLst/>
            </a:prstGeom>
            <a:solidFill>
              <a:srgbClr val="CCCC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4C8E154-054B-4D2C-A4E1-284D478DDFA2}"/>
                </a:ext>
              </a:extLst>
            </p:cNvPr>
            <p:cNvSpPr/>
            <p:nvPr userDrawn="1"/>
          </p:nvSpPr>
          <p:spPr>
            <a:xfrm>
              <a:off x="8236810" y="6254151"/>
              <a:ext cx="47905" cy="500597"/>
            </a:xfrm>
            <a:prstGeom prst="rect">
              <a:avLst/>
            </a:prstGeom>
            <a:solidFill>
              <a:srgbClr val="4F75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13AC0325-917A-4EF1-8799-875104F9BA8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4739" y="6126916"/>
            <a:ext cx="3687041" cy="77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503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BE20CD4-B15E-43E3-A4B6-C2E918AE2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944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33C1DE-96D7-4DA3-90AC-AC1B281494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85D816-1A34-4063-A3ED-D0EC8B5D1E22}" type="slidenum">
              <a:rPr lang="en-US" smtClean="0"/>
              <a:t>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305C68-94EE-4331-AC06-C84A1F8AE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9D8875-DC35-49CB-8282-FD6FDE5EA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827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E17C0F4-2758-425B-9ECD-7B2A737A4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C2241BE-77EF-4B45-856C-2396E94E1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2D8ECF-BDEF-4230-A3E0-B952BE67D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510" y="6493999"/>
            <a:ext cx="2743200" cy="365125"/>
          </a:xfrm>
        </p:spPr>
        <p:txBody>
          <a:bodyPr/>
          <a:lstStyle/>
          <a:p>
            <a:fld id="{D51660A9-30F0-418A-834A-133A32287FB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468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F7D59-4AEC-4FE2-858D-A5FBD6C66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8A67A-58DA-4920-8022-7899767D8E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C05026-83C6-4D24-80F5-AA2A3E83FF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660A9-30F0-418A-834A-133A32287FB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962076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">
  <a:themeElements>
    <a:clrScheme name="NAGDCA">
      <a:dk1>
        <a:sysClr val="windowText" lastClr="000000"/>
      </a:dk1>
      <a:lt1>
        <a:sysClr val="window" lastClr="FFFFFF"/>
      </a:lt1>
      <a:dk2>
        <a:srgbClr val="00534C"/>
      </a:dk2>
      <a:lt2>
        <a:srgbClr val="CCCCCB"/>
      </a:lt2>
      <a:accent1>
        <a:srgbClr val="00534C"/>
      </a:accent1>
      <a:accent2>
        <a:srgbClr val="522D51"/>
      </a:accent2>
      <a:accent3>
        <a:srgbClr val="4F758B"/>
      </a:accent3>
      <a:accent4>
        <a:srgbClr val="CCCCCB"/>
      </a:accent4>
      <a:accent5>
        <a:srgbClr val="59652C"/>
      </a:accent5>
      <a:accent6>
        <a:srgbClr val="FFFFFF"/>
      </a:accent6>
      <a:hlink>
        <a:srgbClr val="0563C1"/>
      </a:hlink>
      <a:folHlink>
        <a:srgbClr val="522D5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itle Slide with Content">
  <a:themeElements>
    <a:clrScheme name="NAGDCA">
      <a:dk1>
        <a:sysClr val="windowText" lastClr="000000"/>
      </a:dk1>
      <a:lt1>
        <a:sysClr val="window" lastClr="FFFFFF"/>
      </a:lt1>
      <a:dk2>
        <a:srgbClr val="00534C"/>
      </a:dk2>
      <a:lt2>
        <a:srgbClr val="CCCCCB"/>
      </a:lt2>
      <a:accent1>
        <a:srgbClr val="00534C"/>
      </a:accent1>
      <a:accent2>
        <a:srgbClr val="522D51"/>
      </a:accent2>
      <a:accent3>
        <a:srgbClr val="4F758B"/>
      </a:accent3>
      <a:accent4>
        <a:srgbClr val="CCCCCB"/>
      </a:accent4>
      <a:accent5>
        <a:srgbClr val="59652C"/>
      </a:accent5>
      <a:accent6>
        <a:srgbClr val="FFFFFF"/>
      </a:accent6>
      <a:hlink>
        <a:srgbClr val="0563C1"/>
      </a:hlink>
      <a:folHlink>
        <a:srgbClr val="522D5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ntent Slide_option 1">
  <a:themeElements>
    <a:clrScheme name="NAGDCA">
      <a:dk1>
        <a:sysClr val="windowText" lastClr="000000"/>
      </a:dk1>
      <a:lt1>
        <a:sysClr val="window" lastClr="FFFFFF"/>
      </a:lt1>
      <a:dk2>
        <a:srgbClr val="00534C"/>
      </a:dk2>
      <a:lt2>
        <a:srgbClr val="CCCCCB"/>
      </a:lt2>
      <a:accent1>
        <a:srgbClr val="00534C"/>
      </a:accent1>
      <a:accent2>
        <a:srgbClr val="522D51"/>
      </a:accent2>
      <a:accent3>
        <a:srgbClr val="4F758B"/>
      </a:accent3>
      <a:accent4>
        <a:srgbClr val="CCCCCB"/>
      </a:accent4>
      <a:accent5>
        <a:srgbClr val="59652C"/>
      </a:accent5>
      <a:accent6>
        <a:srgbClr val="FFFFFF"/>
      </a:accent6>
      <a:hlink>
        <a:srgbClr val="0563C1"/>
      </a:hlink>
      <a:folHlink>
        <a:srgbClr val="522D5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ontent Slide_option 2">
  <a:themeElements>
    <a:clrScheme name="NAGDCA">
      <a:dk1>
        <a:sysClr val="windowText" lastClr="000000"/>
      </a:dk1>
      <a:lt1>
        <a:sysClr val="window" lastClr="FFFFFF"/>
      </a:lt1>
      <a:dk2>
        <a:srgbClr val="00534C"/>
      </a:dk2>
      <a:lt2>
        <a:srgbClr val="CCCCCB"/>
      </a:lt2>
      <a:accent1>
        <a:srgbClr val="00534C"/>
      </a:accent1>
      <a:accent2>
        <a:srgbClr val="522D51"/>
      </a:accent2>
      <a:accent3>
        <a:srgbClr val="4F758B"/>
      </a:accent3>
      <a:accent4>
        <a:srgbClr val="CCCCCB"/>
      </a:accent4>
      <a:accent5>
        <a:srgbClr val="59652C"/>
      </a:accent5>
      <a:accent6>
        <a:srgbClr val="FFFFFF"/>
      </a:accent6>
      <a:hlink>
        <a:srgbClr val="0563C1"/>
      </a:hlink>
      <a:folHlink>
        <a:srgbClr val="522D5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483ddff2-9b2b-4368-b8cd-378ac60c41e5">AQU3VKAFUFY6-167342563-41977</_dlc_DocId>
    <_dlc_DocIdUrl xmlns="483ddff2-9b2b-4368-b8cd-378ac60c41e5">
      <Url>https://amr.sharepoint.com/sites/amrfiles/_layouts/15/DocIdRedir.aspx?ID=AQU3VKAFUFY6-167342563-41977</Url>
      <Description>AQU3VKAFUFY6-167342563-41977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0F4EB9D46B554BBA856DB8BF1492B8" ma:contentTypeVersion="13" ma:contentTypeDescription="Create a new document." ma:contentTypeScope="" ma:versionID="0ca5f68f79696ad70a8e5f9a359373c2">
  <xsd:schema xmlns:xsd="http://www.w3.org/2001/XMLSchema" xmlns:xs="http://www.w3.org/2001/XMLSchema" xmlns:p="http://schemas.microsoft.com/office/2006/metadata/properties" xmlns:ns2="483ddff2-9b2b-4368-b8cd-378ac60c41e5" xmlns:ns3="e6b8079a-c1cf-460c-af46-b0b5db92dc45" targetNamespace="http://schemas.microsoft.com/office/2006/metadata/properties" ma:root="true" ma:fieldsID="49c9d7be2bb450564addea9d881840b8" ns2:_="" ns3:_="">
    <xsd:import namespace="483ddff2-9b2b-4368-b8cd-378ac60c41e5"/>
    <xsd:import namespace="e6b8079a-c1cf-460c-af46-b0b5db92dc4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2:SharedWithUsers" minOccurs="0"/>
                <xsd:element ref="ns2:SharedWithDetail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3ddff2-9b2b-4368-b8cd-378ac60c41e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b8079a-c1cf-460c-af46-b0b5db92dc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523EEBC-7FA6-452F-BDE0-A5FBDC521DB7}">
  <ds:schemaRefs>
    <ds:schemaRef ds:uri="http://schemas.microsoft.com/office/2006/metadata/properties"/>
    <ds:schemaRef ds:uri="http://schemas.microsoft.com/office/infopath/2007/PartnerControls"/>
    <ds:schemaRef ds:uri="483ddff2-9b2b-4368-b8cd-378ac60c41e5"/>
  </ds:schemaRefs>
</ds:datastoreItem>
</file>

<file path=customXml/itemProps2.xml><?xml version="1.0" encoding="utf-8"?>
<ds:datastoreItem xmlns:ds="http://schemas.openxmlformats.org/officeDocument/2006/customXml" ds:itemID="{E268C1F1-06D9-4AD3-9D6E-EA74F57CC7B2}"/>
</file>

<file path=customXml/itemProps3.xml><?xml version="1.0" encoding="utf-8"?>
<ds:datastoreItem xmlns:ds="http://schemas.openxmlformats.org/officeDocument/2006/customXml" ds:itemID="{2EA50D4D-2901-4BCC-A4BC-874DACDD6976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EE7549BA-C8C6-4C48-B070-9E8B7E123D1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</TotalTime>
  <Words>3</Words>
  <Application>Microsoft Office PowerPoint</Application>
  <PresentationFormat>Widescreen</PresentationFormat>
  <Paragraphs>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Title Slide</vt:lpstr>
      <vt:lpstr>Title Slide with Content</vt:lpstr>
      <vt:lpstr>Content Slide_option 1</vt:lpstr>
      <vt:lpstr>Content Slide_option 2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 Pelstring</dc:creator>
  <cp:lastModifiedBy>Carly Miller</cp:lastModifiedBy>
  <cp:revision>10</cp:revision>
  <dcterms:created xsi:type="dcterms:W3CDTF">2020-02-11T17:11:13Z</dcterms:created>
  <dcterms:modified xsi:type="dcterms:W3CDTF">2021-05-27T17:50:28Z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0x010100CE0F4EB9D46B554BBA856DB8BF1492B8</vt:lpwstr>
  </property>
  <property fmtid="{D5CDD505-2E9C-101B-9397-08002B2CF9AE}" pid="3" name="_dlc_DocIdItemGuid">
    <vt:lpwstr>bfdee99e-e913-4c8b-b89d-246f932277b2</vt:lpwstr>
  </property>
</Properties>
</file>